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10800000" cx="7560000"/>
  <p:notesSz cx="6858000" cy="9144000"/>
  <p:embeddedFontLst>
    <p:embeddedFont>
      <p:font typeface="Lobster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02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2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font" Target="fonts/Lobster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64c31d346_0_168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64c31d346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64c31d346_0_117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64c31d34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64c31d346_0_121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64c31d34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64c31d346_0_141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64c31d34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64c31d346_0_31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64c31d34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64c31d346_0_129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b64c31d346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0a7ef4f31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f0a7ef4f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64c31d346_0_191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64c31d346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64c31d346_0_198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64c31d346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64c31d346_0_145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b64c31d34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64c31d346_0_13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64c31d34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64c31d346_0_35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b64c31d34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948f931ac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b948f931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64c31d346_0_205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b64c31d346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64c31d346_0_109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b64c31d34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d7e80091b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d7e8009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7a4d7162f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f7a4d716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38686f912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38686f9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669bfb53bb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669bfb53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5181cfa93_0_5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f5181cfa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0262cb713b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0262cb71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64c31d346_0_8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64c31d34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3b630569e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13b63056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a711e26ba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1a711e26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831f0dbe8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4831f0db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c0b807501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c0b8075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82916a96d1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82916a9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b64c31d346_0_2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b64c31d34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64c31d346_0_27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64c31d34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0a7ef4f31_0_15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0a7ef4f3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0b4ad10f3_0_0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0b4ad10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64c31d346_0_113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64c31d34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64c31d346_0_125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64c31d34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0a7ef4f31_0_7:notes"/>
          <p:cNvSpPr/>
          <p:nvPr>
            <p:ph idx="2" type="sldImg"/>
          </p:nvPr>
        </p:nvSpPr>
        <p:spPr>
          <a:xfrm>
            <a:off x="2229134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0a7ef4f3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63412"/>
            <a:ext cx="7044600" cy="4310100"/>
          </a:xfrm>
          <a:prstGeom prst="rect">
            <a:avLst/>
          </a:prstGeom>
        </p:spPr>
        <p:txBody>
          <a:bodyPr anchorCtr="0" anchor="b" bIns="71200" lIns="71200" spcFirstLastPara="1" rIns="71200" wrap="square" tIns="71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950919"/>
            <a:ext cx="7044600" cy="1664100"/>
          </a:xfrm>
          <a:prstGeom prst="rect">
            <a:avLst/>
          </a:prstGeom>
        </p:spPr>
        <p:txBody>
          <a:bodyPr anchorCtr="0" anchor="t" bIns="71200" lIns="71200" spcFirstLastPara="1" rIns="71200" wrap="square" tIns="71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322572"/>
            <a:ext cx="7044600" cy="4122900"/>
          </a:xfrm>
          <a:prstGeom prst="rect">
            <a:avLst/>
          </a:prstGeom>
        </p:spPr>
        <p:txBody>
          <a:bodyPr anchorCtr="0" anchor="b" bIns="71200" lIns="71200" spcFirstLastPara="1" rIns="71200" wrap="square" tIns="71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618845"/>
            <a:ext cx="7044600" cy="2731500"/>
          </a:xfrm>
          <a:prstGeom prst="rect">
            <a:avLst/>
          </a:prstGeom>
        </p:spPr>
        <p:txBody>
          <a:bodyPr anchorCtr="0" anchor="t" bIns="71200" lIns="71200" spcFirstLastPara="1" rIns="71200" wrap="square" tIns="71200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516220"/>
            <a:ext cx="7044600" cy="17676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34436"/>
            <a:ext cx="7044600" cy="1202400"/>
          </a:xfrm>
          <a:prstGeom prst="rect">
            <a:avLst/>
          </a:prstGeom>
        </p:spPr>
        <p:txBody>
          <a:bodyPr anchorCtr="0" anchor="t" bIns="71200" lIns="71200" spcFirstLastPara="1" rIns="71200" wrap="square" tIns="71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419895"/>
            <a:ext cx="7044600" cy="7173900"/>
          </a:xfrm>
          <a:prstGeom prst="rect">
            <a:avLst/>
          </a:prstGeom>
        </p:spPr>
        <p:txBody>
          <a:bodyPr anchorCtr="0" anchor="t" bIns="71200" lIns="71200" spcFirstLastPara="1" rIns="71200" wrap="square" tIns="7120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34436"/>
            <a:ext cx="7044600" cy="1202400"/>
          </a:xfrm>
          <a:prstGeom prst="rect">
            <a:avLst/>
          </a:prstGeom>
        </p:spPr>
        <p:txBody>
          <a:bodyPr anchorCtr="0" anchor="t" bIns="71200" lIns="71200" spcFirstLastPara="1" rIns="71200" wrap="square" tIns="71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419895"/>
            <a:ext cx="3306900" cy="7173900"/>
          </a:xfrm>
          <a:prstGeom prst="rect">
            <a:avLst/>
          </a:prstGeom>
        </p:spPr>
        <p:txBody>
          <a:bodyPr anchorCtr="0" anchor="t" bIns="71200" lIns="71200" spcFirstLastPara="1" rIns="71200" wrap="square" tIns="7120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419895"/>
            <a:ext cx="3306900" cy="7173900"/>
          </a:xfrm>
          <a:prstGeom prst="rect">
            <a:avLst/>
          </a:prstGeom>
        </p:spPr>
        <p:txBody>
          <a:bodyPr anchorCtr="0" anchor="t" bIns="71200" lIns="71200" spcFirstLastPara="1" rIns="71200" wrap="square" tIns="7120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34436"/>
            <a:ext cx="7044600" cy="1202400"/>
          </a:xfrm>
          <a:prstGeom prst="rect">
            <a:avLst/>
          </a:prstGeom>
        </p:spPr>
        <p:txBody>
          <a:bodyPr anchorCtr="0" anchor="t" bIns="71200" lIns="71200" spcFirstLastPara="1" rIns="71200" wrap="square" tIns="71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66614"/>
            <a:ext cx="2321700" cy="1586700"/>
          </a:xfrm>
          <a:prstGeom prst="rect">
            <a:avLst/>
          </a:prstGeom>
        </p:spPr>
        <p:txBody>
          <a:bodyPr anchorCtr="0" anchor="b" bIns="71200" lIns="71200" spcFirstLastPara="1" rIns="71200" wrap="square" tIns="71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917795"/>
            <a:ext cx="2321700" cy="6676200"/>
          </a:xfrm>
          <a:prstGeom prst="rect">
            <a:avLst/>
          </a:prstGeom>
        </p:spPr>
        <p:txBody>
          <a:bodyPr anchorCtr="0" anchor="t" bIns="71200" lIns="71200" spcFirstLastPara="1" rIns="71200" wrap="square" tIns="7120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45197"/>
            <a:ext cx="5264700" cy="85896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2"/>
            <a:ext cx="3780000" cy="10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1200" lIns="71200" spcFirstLastPara="1" rIns="71200" wrap="square" tIns="71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89344"/>
            <a:ext cx="3344400" cy="3112200"/>
          </a:xfrm>
          <a:prstGeom prst="rect">
            <a:avLst/>
          </a:prstGeom>
        </p:spPr>
        <p:txBody>
          <a:bodyPr anchorCtr="0" anchor="b" bIns="71200" lIns="71200" spcFirstLastPara="1" rIns="71200" wrap="square" tIns="71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85722"/>
            <a:ext cx="3344400" cy="2592900"/>
          </a:xfrm>
          <a:prstGeom prst="rect">
            <a:avLst/>
          </a:prstGeom>
        </p:spPr>
        <p:txBody>
          <a:bodyPr anchorCtr="0" anchor="t" bIns="71200" lIns="71200" spcFirstLastPara="1" rIns="71200" wrap="square" tIns="71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20367"/>
            <a:ext cx="3172200" cy="77589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883097"/>
            <a:ext cx="4959600" cy="12708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</p:spPr>
        <p:txBody>
          <a:bodyPr anchorCtr="0" anchor="ctr" bIns="71200" lIns="71200" spcFirstLastPara="1" rIns="71200" wrap="square" tIns="71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34436"/>
            <a:ext cx="70446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00" lIns="71200" spcFirstLastPara="1" rIns="71200" wrap="square" tIns="71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419895"/>
            <a:ext cx="7044600" cy="71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00" lIns="71200" spcFirstLastPara="1" rIns="71200" wrap="square" tIns="7120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791531"/>
            <a:ext cx="4536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00" lIns="71200" spcFirstLastPara="1" rIns="71200" wrap="square" tIns="7120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3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3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3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Relationship Id="rId4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Relationship Id="rId4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Relationship Id="rId4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Relationship Id="rId4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Relationship Id="rId4" Type="http://schemas.openxmlformats.org/officeDocument/2006/relationships/image" Target="../media/image2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g"/><Relationship Id="rId4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2550"/>
            <a:ext cx="7560000" cy="108625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780000" y="373900"/>
            <a:ext cx="32682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54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Книга </a:t>
            </a:r>
            <a:endParaRPr i="1" sz="54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54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пам’яті</a:t>
            </a:r>
            <a:endParaRPr i="1" sz="54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786650" y="7840075"/>
            <a:ext cx="2661300" cy="2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3200">
                <a:solidFill>
                  <a:srgbClr val="0645AD"/>
                </a:solidFill>
                <a:latin typeface="Lobster"/>
                <a:ea typeface="Lobster"/>
                <a:cs typeface="Lobster"/>
                <a:sym typeface="Lobster"/>
              </a:rPr>
              <a:t>Вони житимуть вічно в наших серцях!</a:t>
            </a:r>
            <a:endParaRPr i="1" sz="3200">
              <a:solidFill>
                <a:srgbClr val="0645A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 rotWithShape="1">
          <a:blip r:embed="rId4">
            <a:alphaModFix/>
          </a:blip>
          <a:srcRect b="0" l="8552" r="8169" t="0"/>
          <a:stretch/>
        </p:blipFill>
        <p:spPr>
          <a:xfrm>
            <a:off x="1858550" y="1287800"/>
            <a:ext cx="4221000" cy="39223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1858550" y="5313475"/>
            <a:ext cx="42210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Зімич Андрій Юрійович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(18.01.1987 - 10.10.2022),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2005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Муляр. Штукатур. Маляр”.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селища Торчин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Старший солдат, мобілізований до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Загинув під час виконання бойового завдання в районі населеного пункту Кам’янка Харківської області.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1391700" y="5276500"/>
            <a:ext cx="47766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Стась Дмитро Віталійович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(22.08.1989 - 17.12.2022),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2007 року з професії </a:t>
            </a:r>
            <a:endParaRPr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Тракторист-машиніст сільськогосподарського виробництва (категорія “А1”, “А2”, “В1”). Слюсар з ремонту сільськогосподарських машин та устаткування. Водій автотранспортних засобів (категорія “С”)”.</a:t>
            </a:r>
            <a:endParaRPr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селища Торчин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омандир 3 механізованого відділення – командир машини 2 механізованого взводу 3 механізованої роти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унаслідок ворожого артилерійського обстрілу поблизу східних околиць міста Бахмута Донецької області.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8275" y="1307600"/>
            <a:ext cx="3915725" cy="39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50" y="1322725"/>
            <a:ext cx="4526125" cy="37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1585450" y="5056375"/>
            <a:ext cx="47625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Омельчук Богдан Борисович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(07.12.1992 - 29.01.2023),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2000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Тракторист-машиніст сільськогосподарського виробництва (категорія “А1”, “А2”, “В1”). Слюсар з ремонту сільськогосподарських машин та устаткування. Водій автотранспортних засобів (категорія “С”)”.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селища Торчин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Старший солдат,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командир бойової машини, командир відділення 8 механізованої роти 3 механізованого батальйону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у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наслідок ворожого артобстрілу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поблизу Вугледару Донецької області. 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3425" y="-204950"/>
            <a:ext cx="7823425" cy="113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1851675" y="5712550"/>
            <a:ext cx="43143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Клец Роман Васильович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(19.10.1997-18.02.2023),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2015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“Верстатник деревообробних верстатів.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Столяр будівельний.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селища Носачевичі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Рожищенської громади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олдат 79-ої окремої десантно-штурмової бригади.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агинув унаслідок військових дій поблизу населеного пункту Мар'їнка Донецької області.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3125" y="1309675"/>
            <a:ext cx="3791350" cy="41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1594825" y="5700475"/>
            <a:ext cx="46785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Семенюк </a:t>
            </a: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Тарас Володимирович</a:t>
            </a: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(22.01.2000- 20.02.2023),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2018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Муляр. Штукатур. Маляр”.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Рудка-Козинська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Рожищенської громади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Молодший сержант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заступник командира бойової машини, навідник-оператор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результаті ворожого обстрілу в районі населеного пункту Гряниківка Харківській області.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2925" y="1235075"/>
            <a:ext cx="3462300" cy="435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 txBox="1"/>
          <p:nvPr/>
        </p:nvSpPr>
        <p:spPr>
          <a:xfrm>
            <a:off x="1594825" y="5182800"/>
            <a:ext cx="46785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Вознюк Руслан Степанович 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(23.11.1973 - 16.05.2023),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1991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Електрогазозварник”.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селища Торчин Торчинської громади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Старший солдат в прикордонних військах, мобілізований до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у результаті ворожого обстрілу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районі населеного пункту Лиман Перший Куп’янського району Харківської області.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700" y="1463000"/>
            <a:ext cx="4369625" cy="332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3425" y="-215850"/>
            <a:ext cx="7823425" cy="112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4875" y="1324650"/>
            <a:ext cx="3437251" cy="385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1898125" y="5488925"/>
            <a:ext cx="4307700" cy="3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Швець Дмитро Русланович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(26.03.2002-7.07.2023 р. р.),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2020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“Верстатник деревообробних верстатів.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Столяр будівельний.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Олешковичі Рожищенської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 військової служби за контрактом. 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Загинув у районі населеного пункту Мала Токмачка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Запорізької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області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1578363" y="5652125"/>
            <a:ext cx="4608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Карпюк Руслан Валентинович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(“Бєлий”)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(29.06.1997 - 08.08.2023),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2015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Маляр. Штукатур. Муляр”.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селища Торчин 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Боєць окремого загону спеціального призначення "Любарт" Сил спеціальних операцій.</a:t>
            </a:r>
            <a:endParaRPr b="1" sz="1350">
              <a:solidFill>
                <a:srgbClr val="DBDBDB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під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 спецоперації в районі села Козачі Лагері Херсонської області.</a:t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9025" y="1325550"/>
            <a:ext cx="3767275" cy="41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1549125" y="5652125"/>
            <a:ext cx="4637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Дмітрієв </a:t>
            </a: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Олександр Анатолійович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(07.09.1999 - 28.08.2023),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навчався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Маляр. Штукатур. Муляр”.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Вільхівки Горохівської громади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улеметник, мобілізований до ЗСУ.</a:t>
            </a:r>
            <a:endParaRPr b="1" sz="1350">
              <a:solidFill>
                <a:srgbClr val="DBDBDB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під час виконання бойового завдання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районі населеного пункту П’ятихатки Василівського району Запорізької області.</a:t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4">
            <a:alphaModFix/>
          </a:blip>
          <a:srcRect b="2530" l="3380" r="3992" t="2321"/>
          <a:stretch/>
        </p:blipFill>
        <p:spPr>
          <a:xfrm>
            <a:off x="2350150" y="1360500"/>
            <a:ext cx="3058525" cy="41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/>
        </p:nvSpPr>
        <p:spPr>
          <a:xfrm>
            <a:off x="1473375" y="5400000"/>
            <a:ext cx="4818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Войтович Сергій Васильович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(20.06.1982 - 14.09.2023),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2001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Тракторист-машиніст (широкого профілю); слюсар-ремонтник; водій автомобіля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м. Нововолинська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Бойовий парамедик, молодший сержант 14 бригади оперативного призначення «Червона Калина».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 час виконання бойового завдання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районі села Роботиного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Запорізької області </a:t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3150" y="1293600"/>
            <a:ext cx="3540010" cy="41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560001" cy="108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800" y="1289675"/>
            <a:ext cx="4218100" cy="44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1431475" y="5757025"/>
            <a:ext cx="50007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Вшивков Олександр Миколайович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(29.10.1985 - 13.10.2023),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2004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Маляр. Штукатур. Муляр”.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селища Торчин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Солдат, мобілізований до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Загинув у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районі ведення бойових дій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біля населеного пункту Вербового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Запорізької області.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3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3"/>
          <p:cNvSpPr txBox="1"/>
          <p:nvPr/>
        </p:nvSpPr>
        <p:spPr>
          <a:xfrm>
            <a:off x="1431475" y="5757025"/>
            <a:ext cx="50007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Ткачук Павло Вікторович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(08.07.1992 - 20.11.2023),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2010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Верстатник деревообробних верстатів.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Столяр будівельний.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Буяни Торчинської громади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Солдат, мобілізований до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Загинув під час виконання бойового завдання в районі с Новомихайлівка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Покровського району Донецької області.</a:t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7200" y="1357200"/>
            <a:ext cx="4189250" cy="4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4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 txBox="1"/>
          <p:nvPr/>
        </p:nvSpPr>
        <p:spPr>
          <a:xfrm>
            <a:off x="1583763" y="5722150"/>
            <a:ext cx="4608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Банковський Ігор Іванович</a:t>
            </a: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(18.07.1975 - 09.12.2023),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1993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Муляр; монтажник сталевих і залізобетонних конструкцій; електрозварник ручного зварювання”.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села Доросині Луцького району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Солдат, мобілізований до ЗСУ.</a:t>
            </a:r>
            <a:endParaRPr b="1" sz="1350">
              <a:solidFill>
                <a:srgbClr val="DBDBD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Загинув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внаслідок ворожого обстрілу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районі села Синьківки Куп'янського району.</a:t>
            </a:r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1717" y="1310400"/>
            <a:ext cx="3692704" cy="43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5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2010" y="1310400"/>
            <a:ext cx="4694775" cy="38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/>
          <p:nvPr/>
        </p:nvSpPr>
        <p:spPr>
          <a:xfrm>
            <a:off x="1445475" y="5202700"/>
            <a:ext cx="4944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Марушко Валерій Олександрович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(21.02.1998-17.12.2023),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2016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Верстатник деревообробних верстатів.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Столяр будівельний.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Смолигів  Торчинської громади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трілець-снайпер аеромобільного батальйону військової частини А 0281.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у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наслідок артилерійського обстрілу  в селі Мар’їнці  Покровського району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Донецької області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/>
          <p:nvPr/>
        </p:nvSpPr>
        <p:spPr>
          <a:xfrm>
            <a:off x="1410825" y="5400000"/>
            <a:ext cx="49446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Сардачук Анатолій Петрович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(04.04.1983 р. - 09.01.2024 р),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навчався у 2000 -2001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роках 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Муляр. Штукатур”.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села Конопельки Ківерцівської міської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Солдат, мобілізований до 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Загинув на полі бою  поблизу села Новомихайлівка Донецької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6975" y="1234100"/>
            <a:ext cx="3576038" cy="41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8592" l="0" r="38518" t="0"/>
          <a:stretch/>
        </p:blipFill>
        <p:spPr>
          <a:xfrm>
            <a:off x="2533600" y="1319925"/>
            <a:ext cx="2931425" cy="42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 txBox="1"/>
          <p:nvPr/>
        </p:nvSpPr>
        <p:spPr>
          <a:xfrm>
            <a:off x="1445475" y="5646925"/>
            <a:ext cx="4944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Берегович Андрій Андрійович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(26.07. 2003 - 26.03.2024),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2020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Кухар”.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села Береги Млинівської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Кулеметник 1 стрілецького відділення 1 стрілецької роти, солдат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січня 2024 року отримав важкі поранення під час артилерійського обстрілу поблизу населеного пункту Табаївка Харківської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Помер, не приходячи до тями.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8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8"/>
          <p:cNvSpPr txBox="1"/>
          <p:nvPr/>
        </p:nvSpPr>
        <p:spPr>
          <a:xfrm>
            <a:off x="1410825" y="5400000"/>
            <a:ext cx="4944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Будз Олексій Сергійович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(17.02.1991 - 21.05.2024),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2009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Тракторист-машиніст сільськогосподарського виробництва (категорія “А1”, “А2”, “В1”). Слюсар з ремонту сільськогосподарських машин та устаткування. Водій автотранспортних засобів (категорія “С”)”.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села Буяни  Торчинської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Солдат, мобілізований до 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Загинув поблизу населеного пункту Роботине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Пологівського району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Запорізької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області. </a:t>
            </a:r>
            <a:endParaRPr/>
          </a:p>
        </p:txBody>
      </p:sp>
      <p:pic>
        <p:nvPicPr>
          <p:cNvPr id="229" name="Google Shape;22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8850" y="1260224"/>
            <a:ext cx="3854000" cy="420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9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9"/>
          <p:cNvSpPr txBox="1"/>
          <p:nvPr/>
        </p:nvSpPr>
        <p:spPr>
          <a:xfrm>
            <a:off x="1410825" y="5400000"/>
            <a:ext cx="49446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Блаженчук Олександр Михайлович</a:t>
            </a:r>
            <a:endParaRPr b="1"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(14.03.1984 - 15.07.2024),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2002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Муляр. Штукатур. Маляр”.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села Усичі Торчинської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Молодший сержант, мобілізований до 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Загинув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районі населеного пункту Вільхівка Куп'янського району на Харківщині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36" name="Google Shape;236;p39" title="482847166_666716245885919_1339389795655850309_n.jpg"/>
          <p:cNvPicPr preferRelativeResize="0"/>
          <p:nvPr/>
        </p:nvPicPr>
        <p:blipFill rotWithShape="1">
          <a:blip r:embed="rId4">
            <a:alphaModFix/>
          </a:blip>
          <a:srcRect b="5998" l="7752" r="51317" t="22506"/>
          <a:stretch/>
        </p:blipFill>
        <p:spPr>
          <a:xfrm>
            <a:off x="2028850" y="1260224"/>
            <a:ext cx="3853999" cy="420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/>
        </p:nvSpPr>
        <p:spPr>
          <a:xfrm>
            <a:off x="1410825" y="5400000"/>
            <a:ext cx="49446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Каращук Владислав Вадимович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(01.08.2005 - 28.07.2024р),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навчався в 2020 - 2023 рр.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Верстатник деревообробних верстатів.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Столяр будівельний”.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села Сарнівка  Торчинської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 військової служби за контрактом. </a:t>
            </a:r>
            <a:endParaRPr/>
          </a:p>
        </p:txBody>
      </p:sp>
      <p:pic>
        <p:nvPicPr>
          <p:cNvPr id="243" name="Google Shape;243;p40"/>
          <p:cNvPicPr preferRelativeResize="0"/>
          <p:nvPr/>
        </p:nvPicPr>
        <p:blipFill rotWithShape="1">
          <a:blip r:embed="rId4">
            <a:alphaModFix/>
          </a:blip>
          <a:srcRect b="48373" l="22932" r="18115" t="0"/>
          <a:stretch/>
        </p:blipFill>
        <p:spPr>
          <a:xfrm>
            <a:off x="1765300" y="1289325"/>
            <a:ext cx="4235650" cy="37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1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1"/>
          <p:cNvSpPr txBox="1"/>
          <p:nvPr/>
        </p:nvSpPr>
        <p:spPr>
          <a:xfrm>
            <a:off x="1410825" y="5400000"/>
            <a:ext cx="49446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Мартинюк Андрій Вікторович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(24.11.1991 - 13.09.2024р),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2010 року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Верстатник деревообробних верстатів.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Столяр будівельний”.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села Буяни  Торчинської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Солдат, мобілізований до 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агинув на полі бою  в районі населеного пункту Обухівка Курської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41"/>
          <p:cNvPicPr preferRelativeResize="0"/>
          <p:nvPr/>
        </p:nvPicPr>
        <p:blipFill rotWithShape="1">
          <a:blip r:embed="rId4">
            <a:alphaModFix/>
          </a:blip>
          <a:srcRect b="13652" l="7236" r="7424" t="13652"/>
          <a:stretch/>
        </p:blipFill>
        <p:spPr>
          <a:xfrm>
            <a:off x="1896850" y="1289325"/>
            <a:ext cx="3972528" cy="411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5425" y="-204925"/>
            <a:ext cx="7865426" cy="112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487500" y="5606650"/>
            <a:ext cx="48888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Плоцидим Олександр Олександрович</a:t>
            </a:r>
            <a:endParaRPr b="1" i="1" sz="2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(31.08.1994 - 27.01.2015),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2013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Верстатник деревообробних верстатів.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Столяр будівельний. 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м. Рожища Волинської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олдат ЗСУ, учасник російсько-української війни.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агинув біля села Сокільники Новоайдарського району від кулі снайпера під час штурму блокпоста.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uk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950" y="1293075"/>
            <a:ext cx="3922825" cy="42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2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2"/>
          <p:cNvSpPr txBox="1"/>
          <p:nvPr/>
        </p:nvSpPr>
        <p:spPr>
          <a:xfrm>
            <a:off x="1410825" y="5251825"/>
            <a:ext cx="4944600" cy="3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Келлер Олександр Вікторович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( 25. 02. 1998 - 08. 11. 2024),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2016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Тракторист-машиніст сільськогосподарського виробництва (категорія “А1”, “А2”, “В1”). Слюсар з ремонту сільськогосподарських машин та устаткування. Водій автотранспортних засобів (категорія “С”)”.</a:t>
            </a:r>
            <a:endParaRPr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селища Торчин Торчинської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 військової служби за контрактом. 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23.06.2024р.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отримав проникаюче осколкове  поранення в голову поблизу населеного пункту _________________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Знаходився в комі понад 4 місяці. Помер, не приходячи до тями.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57" name="Google Shape;257;p42"/>
          <p:cNvPicPr preferRelativeResize="0"/>
          <p:nvPr/>
        </p:nvPicPr>
        <p:blipFill rotWithShape="1">
          <a:blip r:embed="rId4">
            <a:alphaModFix/>
          </a:blip>
          <a:srcRect b="46509" l="8092" r="10407" t="0"/>
          <a:stretch/>
        </p:blipFill>
        <p:spPr>
          <a:xfrm>
            <a:off x="1658441" y="1439350"/>
            <a:ext cx="4449371" cy="38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3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3"/>
          <p:cNvSpPr txBox="1"/>
          <p:nvPr/>
        </p:nvSpPr>
        <p:spPr>
          <a:xfrm>
            <a:off x="1410825" y="5549075"/>
            <a:ext cx="49446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Франчук Анатолій Сергійович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( 8. 07. 1977 - 18. 11. 2024),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1995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b="1" i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Тракторист – машиніст широкого профілю; слюсар – ремонтник; водій автомобіля</a:t>
            </a:r>
            <a:r>
              <a:rPr b="1" i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села Білосток Торчинської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Солдат, мобілізований до 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Загинув в районі населеного пункту Торецьк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Бахмуцького району Донецької області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64" name="Google Shape;264;p43"/>
          <p:cNvPicPr preferRelativeResize="0"/>
          <p:nvPr/>
        </p:nvPicPr>
        <p:blipFill rotWithShape="1">
          <a:blip r:embed="rId4">
            <a:alphaModFix/>
          </a:blip>
          <a:srcRect b="6570" l="24302" r="28463" t="7988"/>
          <a:stretch/>
        </p:blipFill>
        <p:spPr>
          <a:xfrm>
            <a:off x="1975150" y="1375025"/>
            <a:ext cx="3955584" cy="402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3425" y="-215850"/>
            <a:ext cx="7823425" cy="112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4" title="PGqz0VuT6Z370r4Xsuyv6uP8rhfpVRbviJfqg3bt.png"/>
          <p:cNvPicPr preferRelativeResize="0"/>
          <p:nvPr/>
        </p:nvPicPr>
        <p:blipFill rotWithShape="1">
          <a:blip r:embed="rId4">
            <a:alphaModFix/>
          </a:blip>
          <a:srcRect b="0" l="24972" r="24972" t="0"/>
          <a:stretch/>
        </p:blipFill>
        <p:spPr>
          <a:xfrm>
            <a:off x="2274875" y="1324650"/>
            <a:ext cx="3437251" cy="385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4"/>
          <p:cNvSpPr txBox="1"/>
          <p:nvPr/>
        </p:nvSpPr>
        <p:spPr>
          <a:xfrm>
            <a:off x="1688000" y="5311350"/>
            <a:ext cx="4611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Трельо Олександр Михайлович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(08.01.2002 - 22.06.2024р. р.),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2020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“Верстатник деревообробних верстатів.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Столяр будівельний.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Підгайці Піддубцівської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єгерського батальйону.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Загинув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районі населеного пункту Новоселівка Перша Покровського району Донецької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3425" y="-215850"/>
            <a:ext cx="7823425" cy="112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5" title="-5287787250790297330_121.jpg"/>
          <p:cNvPicPr preferRelativeResize="0"/>
          <p:nvPr/>
        </p:nvPicPr>
        <p:blipFill rotWithShape="1">
          <a:blip r:embed="rId4">
            <a:alphaModFix/>
          </a:blip>
          <a:srcRect b="8374" l="0" r="23937" t="799"/>
          <a:stretch/>
        </p:blipFill>
        <p:spPr>
          <a:xfrm>
            <a:off x="2274875" y="1324650"/>
            <a:ext cx="2932141" cy="398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5"/>
          <p:cNvSpPr txBox="1"/>
          <p:nvPr/>
        </p:nvSpPr>
        <p:spPr>
          <a:xfrm>
            <a:off x="1688000" y="5311350"/>
            <a:ext cx="4611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Дмитрук Ярослав Ярославович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(13.08.1979 - 16.05.2024 р.р.),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1998 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«Тракторист – машиніст широкого профілю, слюсар – ремонтник, водій автомобіля»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Тертки Торчинської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Майже рік вважався безвісти зниклим 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Загинув в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поблизу населеного пункту Вільшанка Куп’янського району Харківської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3425" y="-215850"/>
            <a:ext cx="7823425" cy="112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6" title="zobrazhennya_viber_2025-07-25_15-05-30-122.jpg"/>
          <p:cNvPicPr preferRelativeResize="0"/>
          <p:nvPr/>
        </p:nvPicPr>
        <p:blipFill rotWithShape="1">
          <a:blip r:embed="rId4">
            <a:alphaModFix/>
          </a:blip>
          <a:srcRect b="25969" l="0" r="0" t="0"/>
          <a:stretch/>
        </p:blipFill>
        <p:spPr>
          <a:xfrm>
            <a:off x="2198413" y="1314075"/>
            <a:ext cx="3590175" cy="375654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6"/>
          <p:cNvSpPr txBox="1"/>
          <p:nvPr/>
        </p:nvSpPr>
        <p:spPr>
          <a:xfrm>
            <a:off x="1464225" y="5311350"/>
            <a:ext cx="48348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Зелінський Іван Володимирович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(11.04. 1997 - 16.11.2024 р.р.),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2015 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«Штукатур. Лицювальник - плиточник».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Городище Боратинської громади.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Загинув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поблизу населеного пункту Курахове Донецької області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560001" cy="108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5550" y="-195200"/>
            <a:ext cx="7865551" cy="112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1711625" y="5560975"/>
            <a:ext cx="44997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Сирота</a:t>
            </a:r>
            <a:r>
              <a:rPr b="1" i="1" lang="uk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Сергій Миколайович</a:t>
            </a:r>
            <a:r>
              <a:rPr b="1"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(17.10.1997 - 09.12.2019),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2016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Верстатник деревообробних верстатів.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Столяр будівельний. ”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Щурин Рожищенського району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тарший солдат ЗСУ за контрактом.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у момент підриву протитанкового мінного шлагбаума біля с. Жолобка Луганської області.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3150" y="1396100"/>
            <a:ext cx="3587752" cy="38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5550" y="-195200"/>
            <a:ext cx="7865551" cy="112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474075" y="5939175"/>
            <a:ext cx="4737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Кухарчук Михайло Зіновійович</a:t>
            </a:r>
            <a:r>
              <a:rPr b="1"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(15.11.1983 -11.03.2022),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2002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“Тракторист-машиніст (широкого профілю); слюсар-ремонтник; водій автомобіля 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Городині  Торчинської громади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Солдат, оператор-наводчик, кулеметник , мобілізований до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 час виконання бойового завдання на Київщині.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8987" y="1577526"/>
            <a:ext cx="3487466" cy="41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5550" y="-229625"/>
            <a:ext cx="7865551" cy="112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1474088" y="5799100"/>
            <a:ext cx="47373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Улітовський Роман Петрович</a:t>
            </a:r>
            <a:r>
              <a:rPr b="1"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(28.05.1975 -15.03.2022),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1993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“Тракторист-машиніст (широкого профілю); слюсар-ремонтник; водій автомобіля 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селища Торчин 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Військовослужбовець  24-тої окремої механізованої бригади імені Короля Данила. Нагороджений орденом «За мужність» III ступеня (2022, посмертно)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під час виконання бойового завдання в Донецькій області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1150" y="1308175"/>
            <a:ext cx="3163175" cy="43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8375" y="1257175"/>
            <a:ext cx="3958700" cy="42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1571550" y="5693350"/>
            <a:ext cx="46584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Семенов </a:t>
            </a: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Сергій Володимирович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(24.02.1979 - 14.04.2022),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юрисконсульт Торчинського професійного ліцею.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Веселе Торчинської громади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Старший солдат, інспектор прикордонної служби протитанкової прикордонної застави комендатури швидкого реагування “Новопсков”.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у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запеклих боях поблизу населеного пункту Ізюмське Харківської області.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1445475" y="5981150"/>
            <a:ext cx="49587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Шеремет Дмитро Миколайович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(15.06.1996-30.08.2022),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2014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Маляр. Штукатур. Маляр”.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Садів  Торчинської громади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Гранатометник, мобілізований до ЗСУ.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під час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бойового зіткнення та артилерійського обстрілу в районі Новомиколаївки Миколаївської області.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2013" y="1341526"/>
            <a:ext cx="4479025" cy="45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1756" l="3362" r="0" t="1737"/>
          <a:stretch/>
        </p:blipFill>
        <p:spPr>
          <a:xfrm>
            <a:off x="0" y="0"/>
            <a:ext cx="756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1453375" y="5034300"/>
            <a:ext cx="48165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Стефанюк Сергій Іларіонович</a:t>
            </a:r>
            <a:endParaRPr b="1" i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(01.01.1973 -10.09.2022),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1991  року з професії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Тракторист-машиніст (широкого профілю); слюсар-ремонтник; водій автомобіля</a:t>
            </a:r>
            <a:r>
              <a:rPr b="1" i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b="1" i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Житель с. Березичі Любешівського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району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Волинської області.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тарший сержант, гранатометник, 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мобілізований до ЗСУ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Загинув в результаті ворожого обстрілу під час виконання бойового завдання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на Харківщині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953" y="1286128"/>
            <a:ext cx="2657350" cy="37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